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172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027AFDF8-04FE-4E4E-8981-201E6D846B3D}" type="datetimeFigureOut">
              <a:rPr lang="en-US" smtClean="0"/>
              <a:t>2/27/15</a:t>
            </a:fld>
            <a:endParaRPr lang="en-US"/>
          </a:p>
        </p:txBody>
      </p:sp>
      <p:sp>
        <p:nvSpPr>
          <p:cNvPr id="17" name="Slide Number Placeholder 16"/>
          <p:cNvSpPr>
            <a:spLocks noGrp="1"/>
          </p:cNvSpPr>
          <p:nvPr>
            <p:ph type="sldNum" sz="quarter" idx="11"/>
          </p:nvPr>
        </p:nvSpPr>
        <p:spPr/>
        <p:txBody>
          <a:bodyPr/>
          <a:lstStyle/>
          <a:p>
            <a:fld id="{C52958A7-306B-9541-8757-47A1FC38CDFF}"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027AFDF8-04FE-4E4E-8981-201E6D846B3D}" type="datetimeFigureOut">
              <a:rPr lang="en-US" smtClean="0"/>
              <a:t>2/27/15</a:t>
            </a:fld>
            <a:endParaRPr lang="en-US"/>
          </a:p>
        </p:txBody>
      </p:sp>
      <p:sp>
        <p:nvSpPr>
          <p:cNvPr id="12" name="Slide Number Placeholder 11"/>
          <p:cNvSpPr>
            <a:spLocks noGrp="1"/>
          </p:cNvSpPr>
          <p:nvPr>
            <p:ph type="sldNum" sz="quarter" idx="15"/>
          </p:nvPr>
        </p:nvSpPr>
        <p:spPr/>
        <p:txBody>
          <a:bodyPr/>
          <a:lstStyle/>
          <a:p>
            <a:fld id="{C52958A7-306B-9541-8757-47A1FC38CDFF}"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027AFDF8-04FE-4E4E-8981-201E6D846B3D}" type="datetimeFigureOut">
              <a:rPr lang="en-US" smtClean="0"/>
              <a:t>2/27/15</a:t>
            </a:fld>
            <a:endParaRPr lang="en-US"/>
          </a:p>
        </p:txBody>
      </p:sp>
      <p:sp>
        <p:nvSpPr>
          <p:cNvPr id="14" name="Slide Number Placeholder 13"/>
          <p:cNvSpPr>
            <a:spLocks noGrp="1"/>
          </p:cNvSpPr>
          <p:nvPr>
            <p:ph type="sldNum" sz="quarter" idx="11"/>
          </p:nvPr>
        </p:nvSpPr>
        <p:spPr/>
        <p:txBody>
          <a:bodyPr/>
          <a:lstStyle/>
          <a:p>
            <a:fld id="{C52958A7-306B-9541-8757-47A1FC38CDFF}"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027AFDF8-04FE-4E4E-8981-201E6D846B3D}" type="datetimeFigureOut">
              <a:rPr lang="en-US" smtClean="0"/>
              <a:t>2/27/15</a:t>
            </a:fld>
            <a:endParaRPr lang="en-US"/>
          </a:p>
        </p:txBody>
      </p:sp>
      <p:sp>
        <p:nvSpPr>
          <p:cNvPr id="12" name="Slide Number Placeholder 11"/>
          <p:cNvSpPr>
            <a:spLocks noGrp="1"/>
          </p:cNvSpPr>
          <p:nvPr>
            <p:ph type="sldNum" sz="quarter" idx="16"/>
          </p:nvPr>
        </p:nvSpPr>
        <p:spPr/>
        <p:txBody>
          <a:bodyPr/>
          <a:lstStyle/>
          <a:p>
            <a:fld id="{C52958A7-306B-9541-8757-47A1FC38CDFF}"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027AFDF8-04FE-4E4E-8981-201E6D846B3D}" type="datetimeFigureOut">
              <a:rPr lang="en-US" smtClean="0"/>
              <a:t>2/27/15</a:t>
            </a:fld>
            <a:endParaRPr lang="en-US"/>
          </a:p>
        </p:txBody>
      </p:sp>
      <p:sp>
        <p:nvSpPr>
          <p:cNvPr id="12" name="Slide Number Placeholder 11"/>
          <p:cNvSpPr>
            <a:spLocks noGrp="1"/>
          </p:cNvSpPr>
          <p:nvPr>
            <p:ph type="sldNum" sz="quarter" idx="17"/>
          </p:nvPr>
        </p:nvSpPr>
        <p:spPr/>
        <p:txBody>
          <a:bodyPr/>
          <a:lstStyle/>
          <a:p>
            <a:fld id="{C52958A7-306B-9541-8757-47A1FC38CDFF}"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027AFDF8-04FE-4E4E-8981-201E6D846B3D}" type="datetimeFigureOut">
              <a:rPr lang="en-US" smtClean="0"/>
              <a:t>2/27/15</a:t>
            </a:fld>
            <a:endParaRPr lang="en-US"/>
          </a:p>
        </p:txBody>
      </p:sp>
      <p:sp>
        <p:nvSpPr>
          <p:cNvPr id="16" name="Slide Number Placeholder 15"/>
          <p:cNvSpPr>
            <a:spLocks noGrp="1"/>
          </p:cNvSpPr>
          <p:nvPr>
            <p:ph type="sldNum" sz="quarter" idx="11"/>
          </p:nvPr>
        </p:nvSpPr>
        <p:spPr/>
        <p:txBody>
          <a:bodyPr/>
          <a:lstStyle/>
          <a:p>
            <a:fld id="{C52958A7-306B-9541-8757-47A1FC38CDFF}"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27AFDF8-04FE-4E4E-8981-201E6D846B3D}" type="datetimeFigureOut">
              <a:rPr lang="en-US" smtClean="0"/>
              <a:t>2/27/15</a:t>
            </a:fld>
            <a:endParaRPr lang="en-US"/>
          </a:p>
        </p:txBody>
      </p:sp>
      <p:sp>
        <p:nvSpPr>
          <p:cNvPr id="8" name="Slide Number Placeholder 7"/>
          <p:cNvSpPr>
            <a:spLocks noGrp="1"/>
          </p:cNvSpPr>
          <p:nvPr>
            <p:ph type="sldNum" sz="quarter" idx="11"/>
          </p:nvPr>
        </p:nvSpPr>
        <p:spPr/>
        <p:txBody>
          <a:bodyPr/>
          <a:lstStyle/>
          <a:p>
            <a:fld id="{C52958A7-306B-9541-8757-47A1FC38CDFF}"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027AFDF8-04FE-4E4E-8981-201E6D846B3D}" type="datetimeFigureOut">
              <a:rPr lang="en-US" smtClean="0"/>
              <a:t>2/27/15</a:t>
            </a:fld>
            <a:endParaRPr lang="en-US"/>
          </a:p>
        </p:txBody>
      </p:sp>
      <p:sp>
        <p:nvSpPr>
          <p:cNvPr id="19" name="Slide Number Placeholder 18"/>
          <p:cNvSpPr>
            <a:spLocks noGrp="1"/>
          </p:cNvSpPr>
          <p:nvPr>
            <p:ph type="sldNum" sz="quarter" idx="16"/>
          </p:nvPr>
        </p:nvSpPr>
        <p:spPr/>
        <p:txBody>
          <a:bodyPr/>
          <a:lstStyle/>
          <a:p>
            <a:fld id="{C52958A7-306B-9541-8757-47A1FC38CDFF}"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027AFDF8-04FE-4E4E-8981-201E6D846B3D}" type="datetimeFigureOut">
              <a:rPr lang="en-US" smtClean="0"/>
              <a:t>2/27/15</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C52958A7-306B-9541-8757-47A1FC38CDFF}"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027AFDF8-04FE-4E4E-8981-201E6D846B3D}" type="datetimeFigureOut">
              <a:rPr lang="en-US" smtClean="0"/>
              <a:t>2/27/15</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C52958A7-306B-9541-8757-47A1FC38CDFF}"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0915" y="699890"/>
            <a:ext cx="7648049" cy="3875469"/>
          </a:xfrm>
          <a:prstGeom prst="rect">
            <a:avLst/>
          </a:prstGeom>
        </p:spPr>
      </p:pic>
      <p:sp>
        <p:nvSpPr>
          <p:cNvPr id="5" name="TextBox 4"/>
          <p:cNvSpPr txBox="1"/>
          <p:nvPr/>
        </p:nvSpPr>
        <p:spPr>
          <a:xfrm>
            <a:off x="765990" y="4817228"/>
            <a:ext cx="7472974" cy="1569660"/>
          </a:xfrm>
          <a:prstGeom prst="rect">
            <a:avLst/>
          </a:prstGeom>
          <a:noFill/>
        </p:spPr>
        <p:txBody>
          <a:bodyPr wrap="square" rtlCol="0">
            <a:spAutoFit/>
          </a:bodyPr>
          <a:lstStyle/>
          <a:p>
            <a:pPr algn="ctr"/>
            <a:r>
              <a:rPr lang="en-US" sz="3200" dirty="0" smtClean="0"/>
              <a:t>Look at your Investigating Rebellions chart. Which of the rebellions do you think this image represents?</a:t>
            </a:r>
            <a:endParaRPr lang="en-US" sz="3200" dirty="0"/>
          </a:p>
        </p:txBody>
      </p:sp>
    </p:spTree>
    <p:extLst>
      <p:ext uri="{BB962C8B-B14F-4D97-AF65-F5344CB8AC3E}">
        <p14:creationId xmlns:p14="http://schemas.microsoft.com/office/powerpoint/2010/main" val="7238922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77500" lnSpcReduction="20000"/>
          </a:bodyPr>
          <a:lstStyle/>
          <a:p>
            <a:r>
              <a:rPr lang="en-US" dirty="0" smtClean="0">
                <a:solidFill>
                  <a:srgbClr val="FFFFFF"/>
                </a:solidFill>
              </a:rPr>
              <a:t>New England Colonies</a:t>
            </a:r>
          </a:p>
          <a:p>
            <a:r>
              <a:rPr lang="en-US" dirty="0" smtClean="0">
                <a:solidFill>
                  <a:srgbClr val="FFFFFF"/>
                </a:solidFill>
              </a:rPr>
              <a:t>1675-1676</a:t>
            </a:r>
          </a:p>
          <a:p>
            <a:endParaRPr lang="en-US" dirty="0"/>
          </a:p>
        </p:txBody>
      </p:sp>
      <p:sp>
        <p:nvSpPr>
          <p:cNvPr id="4" name="Title 3"/>
          <p:cNvSpPr>
            <a:spLocks noGrp="1"/>
          </p:cNvSpPr>
          <p:nvPr>
            <p:ph type="title"/>
          </p:nvPr>
        </p:nvSpPr>
        <p:spPr>
          <a:xfrm>
            <a:off x="2565400" y="2917035"/>
            <a:ext cx="4013200" cy="599440"/>
          </a:xfrm>
        </p:spPr>
        <p:txBody>
          <a:bodyPr>
            <a:normAutofit fontScale="90000"/>
          </a:bodyPr>
          <a:lstStyle/>
          <a:p>
            <a:r>
              <a:rPr lang="en-US" sz="4800" dirty="0" smtClean="0"/>
              <a:t>King Philip’s War</a:t>
            </a:r>
            <a:endParaRPr lang="en-US" sz="4800" dirty="0"/>
          </a:p>
        </p:txBody>
      </p:sp>
    </p:spTree>
    <p:extLst>
      <p:ext uri="{BB962C8B-B14F-4D97-AF65-F5344CB8AC3E}">
        <p14:creationId xmlns:p14="http://schemas.microsoft.com/office/powerpoint/2010/main" val="188946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726325"/>
            <a:ext cx="8229600" cy="4075176"/>
          </a:xfrm>
        </p:spPr>
        <p:txBody>
          <a:bodyPr>
            <a:noAutofit/>
          </a:bodyPr>
          <a:lstStyle/>
          <a:p>
            <a:pPr algn="ctr"/>
            <a:r>
              <a:rPr lang="en-US" sz="3200" dirty="0" smtClean="0"/>
              <a:t>British colonists in New England continue to setter on the land already inhabited by Native Americans. Settlers are pushing farther and farther west into western Massachusetts, New Hampshire and Connecticut. Native American were often hospitable to new setters providing them with land and agricultural advice. Eventually, however, disputes between Puritans and Native Americans arose over land and religion. </a:t>
            </a:r>
            <a:endParaRPr lang="en-US" sz="3200" dirty="0"/>
          </a:p>
        </p:txBody>
      </p:sp>
      <p:sp>
        <p:nvSpPr>
          <p:cNvPr id="2" name="Title 1"/>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202404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862225"/>
            <a:ext cx="8229600" cy="4525963"/>
          </a:xfrm>
        </p:spPr>
        <p:txBody>
          <a:bodyPr>
            <a:normAutofit/>
          </a:bodyPr>
          <a:lstStyle/>
          <a:p>
            <a:pPr marL="457200" indent="-457200">
              <a:buFont typeface="Arial"/>
              <a:buChar char="•"/>
            </a:pPr>
            <a:r>
              <a:rPr lang="en-US" sz="3200" dirty="0" smtClean="0"/>
              <a:t>Native Americans saw their lands being taken over by settlers and they feared an end to their way of life.</a:t>
            </a:r>
          </a:p>
          <a:p>
            <a:pPr marL="457200" indent="-457200">
              <a:buFont typeface="Arial"/>
              <a:buChar char="•"/>
            </a:pPr>
            <a:r>
              <a:rPr lang="en-US" sz="3200" dirty="0" smtClean="0"/>
              <a:t>Native Americans resented Puritan efforts to convert them.</a:t>
            </a:r>
          </a:p>
          <a:p>
            <a:pPr marL="457200" indent="-457200">
              <a:buFont typeface="Arial"/>
              <a:buChar char="•"/>
            </a:pPr>
            <a:r>
              <a:rPr lang="en-US" sz="3200" dirty="0" smtClean="0"/>
              <a:t>Native Americans were angered by the prohibition of hunting and fishing on Sunday. </a:t>
            </a:r>
          </a:p>
        </p:txBody>
      </p:sp>
      <p:sp>
        <p:nvSpPr>
          <p:cNvPr id="2" name="Title 1"/>
          <p:cNvSpPr>
            <a:spLocks noGrp="1"/>
          </p:cNvSpPr>
          <p:nvPr>
            <p:ph type="title"/>
          </p:nvPr>
        </p:nvSpPr>
        <p:spPr/>
        <p:txBody>
          <a:bodyPr/>
          <a:lstStyle/>
          <a:p>
            <a:r>
              <a:rPr lang="en-US" dirty="0" smtClean="0"/>
              <a:t>Native American Grievances</a:t>
            </a:r>
            <a:endParaRPr lang="en-US" dirty="0"/>
          </a:p>
        </p:txBody>
      </p:sp>
    </p:spTree>
    <p:extLst>
      <p:ext uri="{BB962C8B-B14F-4D97-AF65-F5344CB8AC3E}">
        <p14:creationId xmlns:p14="http://schemas.microsoft.com/office/powerpoint/2010/main" val="3713738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rotWithShape="1">
          <a:blip r:embed="rId2"/>
          <a:srcRect l="-180259" r="-26753"/>
          <a:stretch/>
        </p:blipFill>
        <p:spPr/>
      </p:pic>
      <p:sp>
        <p:nvSpPr>
          <p:cNvPr id="2" name="Title 1"/>
          <p:cNvSpPr>
            <a:spLocks noGrp="1"/>
          </p:cNvSpPr>
          <p:nvPr>
            <p:ph type="title"/>
          </p:nvPr>
        </p:nvSpPr>
        <p:spPr/>
        <p:txBody>
          <a:bodyPr/>
          <a:lstStyle/>
          <a:p>
            <a:r>
              <a:rPr lang="en-US" dirty="0" smtClean="0"/>
              <a:t>Actions Taken</a:t>
            </a:r>
            <a:endParaRPr lang="en-US" dirty="0"/>
          </a:p>
        </p:txBody>
      </p:sp>
      <p:sp>
        <p:nvSpPr>
          <p:cNvPr id="5" name="TextBox 4"/>
          <p:cNvSpPr txBox="1"/>
          <p:nvPr/>
        </p:nvSpPr>
        <p:spPr>
          <a:xfrm>
            <a:off x="457200" y="1800598"/>
            <a:ext cx="4420944" cy="4493537"/>
          </a:xfrm>
          <a:prstGeom prst="rect">
            <a:avLst/>
          </a:prstGeom>
          <a:noFill/>
        </p:spPr>
        <p:txBody>
          <a:bodyPr wrap="square" rtlCol="0">
            <a:spAutoFit/>
          </a:bodyPr>
          <a:lstStyle/>
          <a:p>
            <a:pPr marL="285750" indent="-285750">
              <a:buFont typeface="Arial"/>
              <a:buChar char="•"/>
            </a:pPr>
            <a:r>
              <a:rPr lang="en-US" sz="2200" dirty="0" smtClean="0"/>
              <a:t>The Wampanoag chief </a:t>
            </a:r>
            <a:r>
              <a:rPr lang="en-US" sz="2200" dirty="0" err="1" smtClean="0"/>
              <a:t>Metacom</a:t>
            </a:r>
            <a:r>
              <a:rPr lang="en-US" sz="2200" dirty="0"/>
              <a:t> </a:t>
            </a:r>
            <a:r>
              <a:rPr lang="en-US" sz="2200" dirty="0" smtClean="0"/>
              <a:t>(called King Philip by the English due to his adoption of European dress and customs) organized his tribe and several others into an alliance to wipe out invaders. </a:t>
            </a:r>
            <a:endParaRPr lang="en-US" sz="2200" dirty="0"/>
          </a:p>
          <a:p>
            <a:pPr marL="285750" indent="-285750">
              <a:buFont typeface="Arial"/>
              <a:buChar char="•"/>
            </a:pPr>
            <a:r>
              <a:rPr lang="en-US" sz="2200" dirty="0" smtClean="0"/>
              <a:t>Native Americans attacked and burned English settlements. </a:t>
            </a:r>
            <a:endParaRPr lang="en-US" sz="2200" dirty="0"/>
          </a:p>
          <a:p>
            <a:pPr marL="285750" indent="-285750">
              <a:buFont typeface="Arial"/>
              <a:buChar char="•"/>
            </a:pPr>
            <a:r>
              <a:rPr lang="en-US" sz="2200" dirty="0" smtClean="0"/>
              <a:t>British colonists responded by killing as many Native Americans as possible, even some friendly tribes. </a:t>
            </a:r>
          </a:p>
          <a:p>
            <a:pPr marL="285750" indent="-285750">
              <a:buFont typeface="Arial"/>
              <a:buChar char="•"/>
            </a:pPr>
            <a:r>
              <a:rPr lang="en-US" sz="2200" dirty="0" smtClean="0"/>
              <a:t>The combat was the fiercest in New England history. </a:t>
            </a:r>
            <a:endParaRPr lang="en-US" sz="2200" dirty="0"/>
          </a:p>
        </p:txBody>
      </p:sp>
    </p:spTree>
    <p:extLst>
      <p:ext uri="{BB962C8B-B14F-4D97-AF65-F5344CB8AC3E}">
        <p14:creationId xmlns:p14="http://schemas.microsoft.com/office/powerpoint/2010/main" val="139639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571500" indent="-571500">
              <a:buFont typeface="Arial"/>
              <a:buChar char="•"/>
            </a:pPr>
            <a:r>
              <a:rPr lang="en-US" sz="3600" dirty="0" smtClean="0"/>
              <a:t>Food shortages, disease and heavy casualties wore down Native American resistance. Eventually they surrendered and fled.</a:t>
            </a:r>
          </a:p>
          <a:p>
            <a:pPr marL="571500" indent="-571500">
              <a:buFont typeface="Arial"/>
              <a:buChar char="•"/>
            </a:pPr>
            <a:r>
              <a:rPr lang="en-US" sz="3600" dirty="0" err="1" smtClean="0"/>
              <a:t>Metacom</a:t>
            </a:r>
            <a:r>
              <a:rPr lang="en-US" sz="3600" dirty="0" smtClean="0"/>
              <a:t> was ultimately killed and his wife and son sold into slavery. </a:t>
            </a:r>
            <a:endParaRPr lang="en-US" sz="3600" dirty="0"/>
          </a:p>
        </p:txBody>
      </p:sp>
      <p:sp>
        <p:nvSpPr>
          <p:cNvPr id="2" name="Title 1"/>
          <p:cNvSpPr>
            <a:spLocks noGrp="1"/>
          </p:cNvSpPr>
          <p:nvPr>
            <p:ph type="title"/>
          </p:nvPr>
        </p:nvSpPr>
        <p:spPr/>
        <p:txBody>
          <a:bodyPr/>
          <a:lstStyle/>
          <a:p>
            <a:r>
              <a:rPr lang="en-US" dirty="0" smtClean="0"/>
              <a:t>Outcome</a:t>
            </a:r>
            <a:endParaRPr lang="en-US" dirty="0"/>
          </a:p>
        </p:txBody>
      </p:sp>
    </p:spTree>
    <p:extLst>
      <p:ext uri="{BB962C8B-B14F-4D97-AF65-F5344CB8AC3E}">
        <p14:creationId xmlns:p14="http://schemas.microsoft.com/office/powerpoint/2010/main" val="15937599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52</TotalTime>
  <Words>245</Words>
  <Application>Microsoft Macintosh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BlackTie</vt:lpstr>
      <vt:lpstr>PowerPoint Presentation</vt:lpstr>
      <vt:lpstr>King Philip’s War</vt:lpstr>
      <vt:lpstr>Background</vt:lpstr>
      <vt:lpstr>Native American Grievances</vt:lpstr>
      <vt:lpstr>Actions Taken</vt:lpstr>
      <vt:lpstr>Outcome</vt:lpstr>
    </vt:vector>
  </TitlesOfParts>
  <Company>RSU14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 Teacher</dc:creator>
  <cp:lastModifiedBy>Jeff Merrill</cp:lastModifiedBy>
  <cp:revision>5</cp:revision>
  <dcterms:created xsi:type="dcterms:W3CDTF">2014-02-27T15:39:08Z</dcterms:created>
  <dcterms:modified xsi:type="dcterms:W3CDTF">2015-02-27T12:17:11Z</dcterms:modified>
</cp:coreProperties>
</file>